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03ce55f4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03ce55f4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03ce55f4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03ce55f4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03ce55f4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003ce55f4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03ce55f45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03ce55f4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g1003ce55f45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03ce55f45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03ce55f4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g1003ce55f45_0_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Work of Jacques Bertin and Data Visualization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Justin Joque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University of Michigan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 4, 2021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0800" y="0"/>
            <a:ext cx="582240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675" y="152400"/>
            <a:ext cx="354803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889" y="152400"/>
            <a:ext cx="372087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0100" y="152400"/>
            <a:ext cx="362378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213" y="114300"/>
            <a:ext cx="5269584" cy="491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88" y="114300"/>
            <a:ext cx="3799815" cy="491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